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74" r:id="rId5"/>
    <p:sldId id="289" r:id="rId6"/>
    <p:sldId id="259" r:id="rId7"/>
    <p:sldId id="279" r:id="rId8"/>
    <p:sldId id="286" r:id="rId9"/>
    <p:sldId id="281" r:id="rId10"/>
    <p:sldId id="290" r:id="rId11"/>
    <p:sldId id="282" r:id="rId12"/>
    <p:sldId id="283" r:id="rId13"/>
    <p:sldId id="291" r:id="rId14"/>
    <p:sldId id="288" r:id="rId15"/>
    <p:sldId id="273" r:id="rId16"/>
    <p:sldId id="292" r:id="rId17"/>
    <p:sldId id="29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89A"/>
    <a:srgbClr val="FCCDB6"/>
    <a:srgbClr val="73737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3"/>
    <p:restoredTop sz="9014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907" y="67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7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smtClean="0"/>
              <a:t>내 감정을 내가 알고 받아들여 타인의 행복을 보는 것이 아닌 나에게 좀 더 집중을 할 수 있는 앱을 만들고 싶었다</a:t>
            </a:r>
            <a:r>
              <a:rPr lang="en-US" altLang="ko-KR" sz="900" smtClean="0"/>
              <a:t>.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3986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06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0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26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smtClean="0"/>
              <a:t>내 감정을 내가 알고 받아들여 타인의 행복을 보는 것이 아닌 나에게 좀 더 집중을 할 수 있는 앱을 만들고 싶었다</a:t>
            </a:r>
            <a:r>
              <a:rPr lang="en-US" altLang="ko-KR" sz="900" smtClean="0"/>
              <a:t>.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0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1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22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90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개선사항 </a:t>
            </a:r>
            <a:r>
              <a:rPr lang="en-US" altLang="ko-KR" dirty="0"/>
              <a:t>-&gt; </a:t>
            </a:r>
            <a:r>
              <a:rPr lang="ko-KR" altLang="en-US" dirty="0"/>
              <a:t>개선하고 있는 노력</a:t>
            </a:r>
            <a:r>
              <a:rPr lang="en-US" altLang="ko-KR" dirty="0"/>
              <a:t>, </a:t>
            </a:r>
            <a:r>
              <a:rPr lang="ko-KR" altLang="en-US" dirty="0"/>
              <a:t>방법 등을 함께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33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2020-01-08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55325" y="3007431"/>
            <a:ext cx="29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나의 오늘 하루 감정 알아가</a:t>
            </a:r>
            <a:r>
              <a: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기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oto Sans CJK KR DemiLight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570026" y="2726173"/>
            <a:ext cx="2104348" cy="0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8" y="352230"/>
            <a:ext cx="3247103" cy="2053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13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25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-266275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84654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92623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텍스트 마이닝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1478185" y="1490442"/>
            <a:ext cx="3571950" cy="49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30" y="1954223"/>
            <a:ext cx="2639403" cy="3997408"/>
          </a:xfrm>
          <a:prstGeom prst="rect">
            <a:avLst/>
          </a:prstGeom>
        </p:spPr>
      </p:pic>
      <p:pic>
        <p:nvPicPr>
          <p:cNvPr id="2050" name="Picture 2" descr="unknown.png (983×59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45" y="2160896"/>
            <a:ext cx="5767621" cy="36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386655" y="3762603"/>
            <a:ext cx="605070" cy="212896"/>
          </a:xfrm>
          <a:prstGeom prst="rightArrow">
            <a:avLst/>
          </a:prstGeom>
          <a:solidFill>
            <a:srgbClr val="6D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2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7044638" y="110061"/>
            <a:ext cx="3683579" cy="66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2095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하루동안의 감정들을 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저축과 함께 기록합니다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기분에 따른 노래나 영상추천을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받아볼 수 있어요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메인페이지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8196" name="Picture 4" descr="https://media.discordapp.net/attachments/567956952626233354/661085968878534657/Screenshot_20191230-204857.jpg?width=299&amp;height=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10" y="707705"/>
            <a:ext cx="2718361" cy="54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25" name="텍스트 상자 11"/>
          <p:cNvSpPr txBox="1"/>
          <p:nvPr/>
        </p:nvSpPr>
        <p:spPr>
          <a:xfrm>
            <a:off x="2030849" y="2625640"/>
            <a:ext cx="3618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오늘 하루 나의 감정을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저축과 함께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80009" y="3379839"/>
            <a:ext cx="712352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823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내가 기쁠때 친구도 함께 기쁘면 얼마나 좋을까요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슬픈 친구들에게  위로를 해봐요</a:t>
            </a:r>
            <a:r>
              <a:rPr kumimoji="1" lang="en-US" altLang="ko-KR" sz="1600" spc="-15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!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친구와 함께하자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1" y="748779"/>
            <a:ext cx="3894950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media.discordapp.net/attachments/567956952626233354/661084786403573801/Screenshot_20191230-205300.jpg?width=419&amp;height=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61" y="1257760"/>
            <a:ext cx="2883370" cy="46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16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sp>
        <p:nvSpPr>
          <p:cNvPr id="22" name="텍스트 상자 11"/>
          <p:cNvSpPr txBox="1"/>
          <p:nvPr/>
        </p:nvSpPr>
        <p:spPr>
          <a:xfrm>
            <a:off x="2030849" y="2625640"/>
            <a:ext cx="2823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친구와 함께 하는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Mood Coin 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147746" y="69090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147746" y="7705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시연 영상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3686133" y="282101"/>
            <a:ext cx="4660546" cy="67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16" name="텍스트 상자 6"/>
          <p:cNvSpPr txBox="1"/>
          <p:nvPr/>
        </p:nvSpPr>
        <p:spPr>
          <a:xfrm>
            <a:off x="26583" y="-421914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pic>
        <p:nvPicPr>
          <p:cNvPr id="2" name="KakaoTalk_Video_20200106_2111_56_2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843" b="5004"/>
          <a:stretch/>
        </p:blipFill>
        <p:spPr>
          <a:xfrm>
            <a:off x="4371046" y="886688"/>
            <a:ext cx="3459886" cy="55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개선 사항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1227521" y="2967334"/>
            <a:ext cx="2307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최적화 및 </a:t>
            </a:r>
            <a:r>
              <a:rPr kumimoji="1" lang="ko-KR" altLang="en-US" spc="-15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개선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필요</a:t>
            </a:r>
            <a:endParaRPr kumimoji="1" lang="en-US" altLang="ko-KR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동영상 추천 기능 개선</a:t>
            </a:r>
            <a:endParaRPr kumimoji="1" lang="en-US" altLang="ko-KR" spc="-15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10246" name="Picture 6" descr="관련 이미지">
            <a:extLst>
              <a:ext uri="{FF2B5EF4-FFF2-40B4-BE49-F238E27FC236}">
                <a16:creationId xmlns:a16="http://schemas.microsoft.com/office/drawing/2014/main" id="{C45A8AFC-6A3E-45B2-8725-1F2660A9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53" y="2165988"/>
            <a:ext cx="2426747" cy="25260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0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1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21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19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8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smtClean="0">
                <a:latin typeface="Kohinoor Devanagari" charset="0"/>
                <a:ea typeface="Kohinoor Devanagari" charset="0"/>
                <a:cs typeface="Kohinoor Devanagari" charset="0"/>
              </a:rPr>
              <a:t>이란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63C59-27D4-4A27-95EC-70BD2272BC2A}"/>
              </a:ext>
            </a:extLst>
          </p:cNvPr>
          <p:cNvGrpSpPr/>
          <p:nvPr/>
        </p:nvGrpSpPr>
        <p:grpSpPr>
          <a:xfrm>
            <a:off x="6004669" y="2384371"/>
            <a:ext cx="5897833" cy="2979909"/>
            <a:chOff x="4652597" y="2256938"/>
            <a:chExt cx="5897833" cy="2979909"/>
          </a:xfrm>
        </p:grpSpPr>
        <p:sp>
          <p:nvSpPr>
            <p:cNvPr id="11" name="텍스트 상자 8">
              <a:extLst>
                <a:ext uri="{FF2B5EF4-FFF2-40B4-BE49-F238E27FC236}">
                  <a16:creationId xmlns:a16="http://schemas.microsoft.com/office/drawing/2014/main" id="{82F48D60-8735-42F7-8B01-76794152081F}"/>
                </a:ext>
              </a:extLst>
            </p:cNvPr>
            <p:cNvSpPr txBox="1"/>
            <p:nvPr/>
          </p:nvSpPr>
          <p:spPr>
            <a:xfrm>
              <a:off x="4652597" y="2256938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서비스명</a:t>
              </a:r>
            </a:p>
          </p:txBody>
        </p:sp>
        <p:sp>
          <p:nvSpPr>
            <p:cNvPr id="12" name="텍스트 상자 9">
              <a:extLst>
                <a:ext uri="{FF2B5EF4-FFF2-40B4-BE49-F238E27FC236}">
                  <a16:creationId xmlns:a16="http://schemas.microsoft.com/office/drawing/2014/main" id="{2B42366F-348C-441D-AC74-3455ED700483}"/>
                </a:ext>
              </a:extLst>
            </p:cNvPr>
            <p:cNvSpPr txBox="1"/>
            <p:nvPr/>
          </p:nvSpPr>
          <p:spPr>
            <a:xfrm>
              <a:off x="4652597" y="2698295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플랫폼</a:t>
              </a:r>
            </a:p>
          </p:txBody>
        </p:sp>
        <p:sp>
          <p:nvSpPr>
            <p:cNvPr id="14" name="텍스트 상자 10">
              <a:extLst>
                <a:ext uri="{FF2B5EF4-FFF2-40B4-BE49-F238E27FC236}">
                  <a16:creationId xmlns:a16="http://schemas.microsoft.com/office/drawing/2014/main" id="{7D703782-B245-41C4-AF67-B84805C950C5}"/>
                </a:ext>
              </a:extLst>
            </p:cNvPr>
            <p:cNvSpPr txBox="1"/>
            <p:nvPr/>
          </p:nvSpPr>
          <p:spPr>
            <a:xfrm>
              <a:off x="4652597" y="3182741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개발자</a:t>
              </a:r>
            </a:p>
          </p:txBody>
        </p: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id="{41508A13-0D86-42AA-A714-91DF98DB671E}"/>
                </a:ext>
              </a:extLst>
            </p:cNvPr>
            <p:cNvSpPr txBox="1"/>
            <p:nvPr/>
          </p:nvSpPr>
          <p:spPr>
            <a:xfrm>
              <a:off x="4652597" y="3667187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간단소개</a:t>
              </a:r>
            </a:p>
          </p:txBody>
        </p:sp>
        <p:sp>
          <p:nvSpPr>
            <p:cNvPr id="19" name="텍스트 상자 15">
              <a:extLst>
                <a:ext uri="{FF2B5EF4-FFF2-40B4-BE49-F238E27FC236}">
                  <a16:creationId xmlns:a16="http://schemas.microsoft.com/office/drawing/2014/main" id="{553136CC-E8B6-49FD-B994-1D949C52A095}"/>
                </a:ext>
              </a:extLst>
            </p:cNvPr>
            <p:cNvSpPr txBox="1"/>
            <p:nvPr/>
          </p:nvSpPr>
          <p:spPr>
            <a:xfrm>
              <a:off x="5906210" y="2256938"/>
              <a:ext cx="1183337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Mood Coin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0" name="텍스트 상자 16">
              <a:extLst>
                <a:ext uri="{FF2B5EF4-FFF2-40B4-BE49-F238E27FC236}">
                  <a16:creationId xmlns:a16="http://schemas.microsoft.com/office/drawing/2014/main" id="{2329C174-9D50-4A47-8121-DE92A358E9AF}"/>
                </a:ext>
              </a:extLst>
            </p:cNvPr>
            <p:cNvSpPr txBox="1"/>
            <p:nvPr/>
          </p:nvSpPr>
          <p:spPr>
            <a:xfrm>
              <a:off x="5906210" y="2698295"/>
              <a:ext cx="1334981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Android APP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1" name="텍스트 상자 17">
              <a:extLst>
                <a:ext uri="{FF2B5EF4-FFF2-40B4-BE49-F238E27FC236}">
                  <a16:creationId xmlns:a16="http://schemas.microsoft.com/office/drawing/2014/main" id="{C2292523-950C-4C92-9330-5F9AB95D1F6D}"/>
                </a:ext>
              </a:extLst>
            </p:cNvPr>
            <p:cNvSpPr txBox="1"/>
            <p:nvPr/>
          </p:nvSpPr>
          <p:spPr>
            <a:xfrm>
              <a:off x="5906210" y="3182741"/>
              <a:ext cx="482824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4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명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2" name="텍스트 상자 18">
              <a:extLst>
                <a:ext uri="{FF2B5EF4-FFF2-40B4-BE49-F238E27FC236}">
                  <a16:creationId xmlns:a16="http://schemas.microsoft.com/office/drawing/2014/main" id="{5FC074AC-9A25-4258-BAAF-D928228C36C7}"/>
                </a:ext>
              </a:extLst>
            </p:cNvPr>
            <p:cNvSpPr txBox="1"/>
            <p:nvPr/>
          </p:nvSpPr>
          <p:spPr>
            <a:xfrm>
              <a:off x="5906210" y="3667187"/>
              <a:ext cx="46442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하루 채팅 내역을 통한 나의 감정을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분석 하여 감정에 따른 자동 저축</a:t>
              </a:r>
              <a:r>
                <a:rPr kumimoji="1" lang="en-US" altLang="ko-KR" sz="1600">
                  <a:latin typeface="Noto Sans CJK KR Light" charset="-127"/>
                  <a:ea typeface="Noto Sans CJK KR Light" charset="-127"/>
                  <a:cs typeface="Noto Sans CJK KR Light" charset="-127"/>
                </a:rPr>
                <a:t> 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(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시발비용 지출 예방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나의 하루 감정들을 기록하여 나의 기분을 알아가고 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그에 맞는 영화나 노래등 추천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1" y="2080583"/>
            <a:ext cx="3247103" cy="20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동기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8">
            <a:extLst>
              <a:ext uri="{FF2B5EF4-FFF2-40B4-BE49-F238E27FC236}">
                <a16:creationId xmlns:a16="http://schemas.microsoft.com/office/drawing/2014/main" id="{48E4DB24-F225-4557-B9D6-EC48B2148D43}"/>
              </a:ext>
            </a:extLst>
          </p:cNvPr>
          <p:cNvSpPr txBox="1"/>
          <p:nvPr/>
        </p:nvSpPr>
        <p:spPr>
          <a:xfrm>
            <a:off x="3234836" y="2029686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진짜 행복</a:t>
            </a:r>
            <a:r>
              <a:rPr kumimoji="1" lang="en-US" altLang="ko-KR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? </a:t>
            </a: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가짜행복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442B77D8-A549-4B26-91F4-38150EF13731}"/>
              </a:ext>
            </a:extLst>
          </p:cNvPr>
          <p:cNvSpPr txBox="1"/>
          <p:nvPr/>
        </p:nvSpPr>
        <p:spPr>
          <a:xfrm>
            <a:off x="3234836" y="2687024"/>
            <a:ext cx="466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사람들이 다양한 감정을 받아들일 때 찾아오는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삶에 대한 만족감으로써의 진짜 행복을 찾도록 해야함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7" name="텍스트 상자 8">
            <a:extLst>
              <a:ext uri="{FF2B5EF4-FFF2-40B4-BE49-F238E27FC236}">
                <a16:creationId xmlns:a16="http://schemas.microsoft.com/office/drawing/2014/main" id="{6DF2FB91-C36E-408B-B284-BF14AA7A818E}"/>
              </a:ext>
            </a:extLst>
          </p:cNvPr>
          <p:cNvSpPr txBox="1"/>
          <p:nvPr/>
        </p:nvSpPr>
        <p:spPr>
          <a:xfrm>
            <a:off x="3234836" y="405350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부담없이 쉽게 적금들기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8" name="텍스트 상자 15">
            <a:extLst>
              <a:ext uri="{FF2B5EF4-FFF2-40B4-BE49-F238E27FC236}">
                <a16:creationId xmlns:a16="http://schemas.microsoft.com/office/drawing/2014/main" id="{8F810147-8DC5-445C-A955-557A6CF4DCF3}"/>
              </a:ext>
            </a:extLst>
          </p:cNvPr>
          <p:cNvSpPr txBox="1"/>
          <p:nvPr/>
        </p:nvSpPr>
        <p:spPr>
          <a:xfrm>
            <a:off x="3234836" y="4756092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나의 감정이 들어날 때 적금을 통해 나의 기분을 기록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사용자 설정으로 사용자에게 맞는 수준의 적금을 설정할 수 있음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9" y="2255601"/>
            <a:ext cx="952350" cy="952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19716" y="2900516"/>
            <a:ext cx="2222090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9" y="4370483"/>
            <a:ext cx="1093069" cy="10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1224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Index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1227521" y="2465844"/>
            <a:ext cx="23903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이란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제작 동기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및 개발 목표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사용 기술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살펴보기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느낀점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 &amp;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개선 사항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4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8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smtClean="0">
                <a:latin typeface="Kohinoor Devanagari" charset="0"/>
                <a:ea typeface="Kohinoor Devanagari" charset="0"/>
                <a:cs typeface="Kohinoor Devanagari" charset="0"/>
              </a:rPr>
              <a:t>이란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63C59-27D4-4A27-95EC-70BD2272BC2A}"/>
              </a:ext>
            </a:extLst>
          </p:cNvPr>
          <p:cNvGrpSpPr/>
          <p:nvPr/>
        </p:nvGrpSpPr>
        <p:grpSpPr>
          <a:xfrm>
            <a:off x="6004669" y="2384371"/>
            <a:ext cx="5897833" cy="2979909"/>
            <a:chOff x="4652597" y="2256938"/>
            <a:chExt cx="5897833" cy="2979909"/>
          </a:xfrm>
        </p:grpSpPr>
        <p:sp>
          <p:nvSpPr>
            <p:cNvPr id="11" name="텍스트 상자 8">
              <a:extLst>
                <a:ext uri="{FF2B5EF4-FFF2-40B4-BE49-F238E27FC236}">
                  <a16:creationId xmlns:a16="http://schemas.microsoft.com/office/drawing/2014/main" id="{82F48D60-8735-42F7-8B01-76794152081F}"/>
                </a:ext>
              </a:extLst>
            </p:cNvPr>
            <p:cNvSpPr txBox="1"/>
            <p:nvPr/>
          </p:nvSpPr>
          <p:spPr>
            <a:xfrm>
              <a:off x="4652597" y="2256938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서비스명</a:t>
              </a:r>
            </a:p>
          </p:txBody>
        </p:sp>
        <p:sp>
          <p:nvSpPr>
            <p:cNvPr id="12" name="텍스트 상자 9">
              <a:extLst>
                <a:ext uri="{FF2B5EF4-FFF2-40B4-BE49-F238E27FC236}">
                  <a16:creationId xmlns:a16="http://schemas.microsoft.com/office/drawing/2014/main" id="{2B42366F-348C-441D-AC74-3455ED700483}"/>
                </a:ext>
              </a:extLst>
            </p:cNvPr>
            <p:cNvSpPr txBox="1"/>
            <p:nvPr/>
          </p:nvSpPr>
          <p:spPr>
            <a:xfrm>
              <a:off x="4652597" y="2698295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플랫폼</a:t>
              </a:r>
            </a:p>
          </p:txBody>
        </p:sp>
        <p:sp>
          <p:nvSpPr>
            <p:cNvPr id="14" name="텍스트 상자 10">
              <a:extLst>
                <a:ext uri="{FF2B5EF4-FFF2-40B4-BE49-F238E27FC236}">
                  <a16:creationId xmlns:a16="http://schemas.microsoft.com/office/drawing/2014/main" id="{7D703782-B245-41C4-AF67-B84805C950C5}"/>
                </a:ext>
              </a:extLst>
            </p:cNvPr>
            <p:cNvSpPr txBox="1"/>
            <p:nvPr/>
          </p:nvSpPr>
          <p:spPr>
            <a:xfrm>
              <a:off x="4652597" y="3182741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개발자</a:t>
              </a:r>
            </a:p>
          </p:txBody>
        </p: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id="{41508A13-0D86-42AA-A714-91DF98DB671E}"/>
                </a:ext>
              </a:extLst>
            </p:cNvPr>
            <p:cNvSpPr txBox="1"/>
            <p:nvPr/>
          </p:nvSpPr>
          <p:spPr>
            <a:xfrm>
              <a:off x="4652597" y="3667187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간단소개</a:t>
              </a:r>
            </a:p>
          </p:txBody>
        </p:sp>
        <p:sp>
          <p:nvSpPr>
            <p:cNvPr id="19" name="텍스트 상자 15">
              <a:extLst>
                <a:ext uri="{FF2B5EF4-FFF2-40B4-BE49-F238E27FC236}">
                  <a16:creationId xmlns:a16="http://schemas.microsoft.com/office/drawing/2014/main" id="{553136CC-E8B6-49FD-B994-1D949C52A095}"/>
                </a:ext>
              </a:extLst>
            </p:cNvPr>
            <p:cNvSpPr txBox="1"/>
            <p:nvPr/>
          </p:nvSpPr>
          <p:spPr>
            <a:xfrm>
              <a:off x="5906210" y="2256938"/>
              <a:ext cx="1183337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Mood Coin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0" name="텍스트 상자 16">
              <a:extLst>
                <a:ext uri="{FF2B5EF4-FFF2-40B4-BE49-F238E27FC236}">
                  <a16:creationId xmlns:a16="http://schemas.microsoft.com/office/drawing/2014/main" id="{2329C174-9D50-4A47-8121-DE92A358E9AF}"/>
                </a:ext>
              </a:extLst>
            </p:cNvPr>
            <p:cNvSpPr txBox="1"/>
            <p:nvPr/>
          </p:nvSpPr>
          <p:spPr>
            <a:xfrm>
              <a:off x="5906210" y="2698295"/>
              <a:ext cx="1334981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Android APP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1" name="텍스트 상자 17">
              <a:extLst>
                <a:ext uri="{FF2B5EF4-FFF2-40B4-BE49-F238E27FC236}">
                  <a16:creationId xmlns:a16="http://schemas.microsoft.com/office/drawing/2014/main" id="{C2292523-950C-4C92-9330-5F9AB95D1F6D}"/>
                </a:ext>
              </a:extLst>
            </p:cNvPr>
            <p:cNvSpPr txBox="1"/>
            <p:nvPr/>
          </p:nvSpPr>
          <p:spPr>
            <a:xfrm>
              <a:off x="5906210" y="3182741"/>
              <a:ext cx="482824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4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명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2" name="텍스트 상자 18">
              <a:extLst>
                <a:ext uri="{FF2B5EF4-FFF2-40B4-BE49-F238E27FC236}">
                  <a16:creationId xmlns:a16="http://schemas.microsoft.com/office/drawing/2014/main" id="{5FC074AC-9A25-4258-BAAF-D928228C36C7}"/>
                </a:ext>
              </a:extLst>
            </p:cNvPr>
            <p:cNvSpPr txBox="1"/>
            <p:nvPr/>
          </p:nvSpPr>
          <p:spPr>
            <a:xfrm>
              <a:off x="5906210" y="3667187"/>
              <a:ext cx="46442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하루 채팅 내역을 통한 나의 감정을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분석 하여 감정에 따른 자동 저축</a:t>
              </a:r>
              <a:r>
                <a:rPr kumimoji="1" lang="en-US" altLang="ko-KR" sz="1600">
                  <a:latin typeface="Noto Sans CJK KR Light" charset="-127"/>
                  <a:ea typeface="Noto Sans CJK KR Light" charset="-127"/>
                  <a:cs typeface="Noto Sans CJK KR Light" charset="-127"/>
                </a:rPr>
                <a:t> 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(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시발비용 지출 예방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나의 하루 감정들을 기록하여 나의 기분을 알아가고 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그에 맞는 영화나 노래등 추천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1" y="2080583"/>
            <a:ext cx="3247103" cy="20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841286" y="2689171"/>
            <a:ext cx="1917513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행복 강박증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964189" y="2689171"/>
            <a:ext cx="1505540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시발비용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cxnSp>
        <p:nvCxnSpPr>
          <p:cNvPr id="13" name="직선 연결선[R] 8"/>
          <p:cNvCxnSpPr/>
          <p:nvPr/>
        </p:nvCxnSpPr>
        <p:spPr>
          <a:xfrm flipH="1">
            <a:off x="5681065" y="2708143"/>
            <a:ext cx="262450" cy="632304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2418728" y="3878874"/>
            <a:ext cx="326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즐겁기 위해 사용하는 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sns</a:t>
            </a: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를 통해 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다른 사람의 좋아보이는 모습을 보며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상대적 행복 박탈감을 느끼는 것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6209064" y="4248205"/>
            <a:ext cx="394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스트레스를 받지  않았다면 쓰지 않았을 비용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14427 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0.14023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1" y="522032"/>
            <a:ext cx="5626970" cy="5691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97" y="4056218"/>
            <a:ext cx="5604615" cy="1438418"/>
          </a:xfrm>
          <a:prstGeom prst="rect">
            <a:avLst/>
          </a:prstGeom>
        </p:spPr>
      </p:pic>
      <p:pic>
        <p:nvPicPr>
          <p:cNvPr id="2050" name="Picture 2" descr="적금 실패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8" y="1269326"/>
            <a:ext cx="5075186" cy="23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동기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8">
            <a:extLst>
              <a:ext uri="{FF2B5EF4-FFF2-40B4-BE49-F238E27FC236}">
                <a16:creationId xmlns:a16="http://schemas.microsoft.com/office/drawing/2014/main" id="{48E4DB24-F225-4557-B9D6-EC48B2148D43}"/>
              </a:ext>
            </a:extLst>
          </p:cNvPr>
          <p:cNvSpPr txBox="1"/>
          <p:nvPr/>
        </p:nvSpPr>
        <p:spPr>
          <a:xfrm>
            <a:off x="3234836" y="2029686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진짜 행복</a:t>
            </a:r>
            <a:r>
              <a:rPr kumimoji="1" lang="en-US" altLang="ko-KR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? </a:t>
            </a: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가짜행복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442B77D8-A549-4B26-91F4-38150EF13731}"/>
              </a:ext>
            </a:extLst>
          </p:cNvPr>
          <p:cNvSpPr txBox="1"/>
          <p:nvPr/>
        </p:nvSpPr>
        <p:spPr>
          <a:xfrm>
            <a:off x="3234836" y="2687024"/>
            <a:ext cx="466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사람들이 다양한 감정을 받아들일 때 찾아오는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삶에 대한 만족감으로써의 진짜 행복을 찾도록 해야함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7" name="텍스트 상자 8">
            <a:extLst>
              <a:ext uri="{FF2B5EF4-FFF2-40B4-BE49-F238E27FC236}">
                <a16:creationId xmlns:a16="http://schemas.microsoft.com/office/drawing/2014/main" id="{6DF2FB91-C36E-408B-B284-BF14AA7A818E}"/>
              </a:ext>
            </a:extLst>
          </p:cNvPr>
          <p:cNvSpPr txBox="1"/>
          <p:nvPr/>
        </p:nvSpPr>
        <p:spPr>
          <a:xfrm>
            <a:off x="3234836" y="405350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부담없이 쉽게 적금들기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8" name="텍스트 상자 15">
            <a:extLst>
              <a:ext uri="{FF2B5EF4-FFF2-40B4-BE49-F238E27FC236}">
                <a16:creationId xmlns:a16="http://schemas.microsoft.com/office/drawing/2014/main" id="{8F810147-8DC5-445C-A955-557A6CF4DCF3}"/>
              </a:ext>
            </a:extLst>
          </p:cNvPr>
          <p:cNvSpPr txBox="1"/>
          <p:nvPr/>
        </p:nvSpPr>
        <p:spPr>
          <a:xfrm>
            <a:off x="3234836" y="4756092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나의 감정이 들어날 때 적금을 통해 나의 기분을 기록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사용자 설정으로 사용자에게 맞는 수준의 적금을 설정할 수 있음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9" y="2255601"/>
            <a:ext cx="952350" cy="952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19716" y="2900516"/>
            <a:ext cx="2222090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9" y="4370483"/>
            <a:ext cx="1093069" cy="10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목표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1579601" y="4251280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사용자의 채팅 속 감정 분석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213146" y="4071405"/>
            <a:ext cx="1837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감정에 따른 저축 및</a:t>
            </a:r>
            <a:endParaRPr kumimoji="1" lang="en-US" altLang="ko-KR" sz="1600" smtClean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노</a:t>
            </a: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래와 영화 등 추천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7854114" y="4230929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내 하루 감정들을 저축과 함께 기록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85" y="2464468"/>
            <a:ext cx="1287344" cy="12873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3" y="2458747"/>
            <a:ext cx="1293065" cy="1293065"/>
          </a:xfrm>
          <a:prstGeom prst="rect">
            <a:avLst/>
          </a:prstGeom>
        </p:spPr>
      </p:pic>
      <p:pic>
        <p:nvPicPr>
          <p:cNvPr id="33" name="Picture 2" descr="moo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91" y="2840329"/>
            <a:ext cx="2102904" cy="7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사용 기술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con server에 대한 이미지 검색결과">
            <a:extLst>
              <a:ext uri="{FF2B5EF4-FFF2-40B4-BE49-F238E27FC236}">
                <a16:creationId xmlns:a16="http://schemas.microsoft.com/office/drawing/2014/main" id="{591EB137-0782-4957-BBA7-925B0D9C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00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con AI에 대한 이미지 검색결과">
            <a:extLst>
              <a:ext uri="{FF2B5EF4-FFF2-40B4-BE49-F238E27FC236}">
                <a16:creationId xmlns:a16="http://schemas.microsoft.com/office/drawing/2014/main" id="{9632BA4D-3CF3-449F-A085-6777A39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43" y="2230355"/>
            <a:ext cx="1296313" cy="13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con app에 대한 이미지 검색결과">
            <a:extLst>
              <a:ext uri="{FF2B5EF4-FFF2-40B4-BE49-F238E27FC236}">
                <a16:creationId xmlns:a16="http://schemas.microsoft.com/office/drawing/2014/main" id="{4A0FD7AE-E3F6-4A00-8140-AA6AE948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585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2300503" y="3646100"/>
            <a:ext cx="1009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Server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-flask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firebase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-node.js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347974" y="3644537"/>
            <a:ext cx="14960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AI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tensorflow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google 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Colab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-Konlpy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8885963" y="3646100"/>
            <a:ext cx="1001556" cy="153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APP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-android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-java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68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2030849" y="2625640"/>
            <a:ext cx="3522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디스코드 채팅을 통해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감정 분석하기</a:t>
            </a:r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!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030849" y="3741538"/>
            <a:ext cx="3730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디스코드 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ID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 간편 로그인을  하면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텍스트 마이닝 기술로 감정을 분석해줍니다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로그인 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0" y="748779"/>
            <a:ext cx="4064247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4098" name="Picture 2" descr="https://cdn.discordapp.com/attachments/567956952626233354/661008917777743902/Screenshot_20191230-0952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24162" r="8294" b="4005"/>
          <a:stretch/>
        </p:blipFill>
        <p:spPr bwMode="auto">
          <a:xfrm>
            <a:off x="7469944" y="1266846"/>
            <a:ext cx="3030907" cy="45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72929" y="2939845"/>
            <a:ext cx="2106978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440</Words>
  <Application>Microsoft Office PowerPoint</Application>
  <PresentationFormat>와이드스크린</PresentationFormat>
  <Paragraphs>134</Paragraphs>
  <Slides>17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08서울남산체 L</vt:lpstr>
      <vt:lpstr>Kohinoor Devanagari</vt:lpstr>
      <vt:lpstr>Noto Sans CJK KR</vt:lpstr>
      <vt:lpstr>Noto Sans CJK KR Black</vt:lpstr>
      <vt:lpstr>Noto Sans CJK KR Bold</vt:lpstr>
      <vt:lpstr>Noto Sans CJK KR DemiLight</vt:lpstr>
      <vt:lpstr>Noto Sans CJK KR Light</vt:lpstr>
      <vt:lpstr>Noto Sans CJK KR Regular</vt:lpstr>
      <vt:lpstr>Sandoll GothicNeo1Unicode 02 Ul</vt:lpstr>
      <vt:lpstr>나눔스퀘어 Bold</vt:lpstr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김 나연</cp:lastModifiedBy>
  <cp:revision>139</cp:revision>
  <cp:lastPrinted>2017-03-27T16:07:40Z</cp:lastPrinted>
  <dcterms:created xsi:type="dcterms:W3CDTF">2017-03-27T14:08:56Z</dcterms:created>
  <dcterms:modified xsi:type="dcterms:W3CDTF">2020-01-07T23:22:34Z</dcterms:modified>
</cp:coreProperties>
</file>